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9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05CDF-A644-4D58-9247-1889578BE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F9B899-13C4-42B0-8405-3E3D200FC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95C79-E005-4CA3-8729-84E94613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E8C04-95A2-4392-90F8-309C2B17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71EBC-DC05-4BCA-8AF0-3A58E2E32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6289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C1A1E-6F36-4F4A-8630-5F39968E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209A29-3FDA-4BAF-BB05-AE7545E7D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482A6-4698-4D37-8043-9A027FCD0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F9EED-87F6-43FF-B18F-D7CF8AC32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2F07-A621-4BCE-B5FB-46A3080EC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2569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8D1442-A106-413E-8FC9-F6E51F188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3B9D1-9764-46A1-ADD1-24CB0A461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EEFB3-119C-4D90-8C70-459C35853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59726-53E5-4C2F-AE6C-0D04584A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49321-22E4-4858-AE16-BC54A9CD3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5353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F91B-62A8-422E-ACAD-8D0ADA6EF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BB5BB-100D-4C18-8299-390B928F3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1F102-D5EB-4079-A09A-F48B41DA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7C7C1-AD58-431D-904E-5A92798B4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D8D37-0FAF-4BA8-9AE7-1CAD4AA5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773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B5F80-8848-4102-88BA-1C221C05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63D4C-BE7D-4204-BF48-7F886A836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BA6AD-C6D8-4DFC-9D80-A5C35EAEF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B3B97-0C9E-42CC-993F-971D9D907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5A329-C478-4F07-874F-84E71B02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77004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51FE2-286E-4085-B1DB-87394BFE5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9E1E0-BFB8-40DD-83B6-2B9D45A65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E01A7-E0AD-427B-9335-3ACBA129F9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1A125-8A1E-453E-85A5-118B209AA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F3A5-040B-4368-97E8-95BE03D72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60613-1626-4AD1-B8BE-7693E6EC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4382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C3A9C-4C89-4058-9B10-5EC6C4ACC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EEA4A-5222-4AD7-962B-EF727809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64F2B-8A0F-4DF9-99E3-017D2B792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06C43-8A40-4A22-809D-4C1A688D5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DAC9D-4132-4DF4-8C8F-A449658C0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38A951-D314-4228-8CD7-CC91AC459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7D9595-0AE2-40C4-A027-EF28A8E68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16C86D-E5D6-4DBF-BC0F-9FA03313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8919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E172-7800-42D5-A9BF-263DF3BC9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0D70F-B90D-423C-BAD5-12DDBB45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D3F97-043F-4FC5-A6E1-BBE5ED326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732A5-C5A5-4DA6-9645-A29E2608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8200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7792F-1B7A-495B-89E0-B7C99AE52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084DD2-282D-4596-96D4-095D3DAB2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688DA-2562-48B6-A056-5732378F7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1120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6AE34-C941-42A3-A923-2C7D38CDF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664CD-B0E0-4F83-9756-BC2866D17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AADFC-4AF2-4121-A88E-9FAE8281F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F9DA6-F011-4074-A17F-C95366FE4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E5B444-884D-487B-AE20-C332CA224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452A4B-ACFB-4CE7-AE0E-AA190C1E1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1421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510BE-2083-48F6-8975-1B1515ACD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6F4EB-4BCD-471E-BA8E-AEE518BC8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3BE978-61E6-4DB5-B0A5-A392E7207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6F107-B91D-42EE-9539-23EF9C0B7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BFF94-BA56-4156-A336-AB6907E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D15A4-5F77-4927-B0E8-9DB650DE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2168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6D527D-9A5D-450E-A4DB-9BBF62B34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2EB3B-71B5-486E-8541-3DF1E4A5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BC42D-333E-41B6-B372-4F4B0A9B3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22B7D-189D-48E0-B459-A0AE1250F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92E19-9332-47F6-A73E-3CC24E1E9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4058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790DD4-0721-47BB-82D8-189DA1C48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832" y="579438"/>
            <a:ext cx="6571797" cy="37610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37D1DF-1A77-4E66-A72A-38D10D8D2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143" y="2870200"/>
            <a:ext cx="9144000" cy="2387600"/>
          </a:xfrm>
        </p:spPr>
        <p:txBody>
          <a:bodyPr/>
          <a:lstStyle/>
          <a:p>
            <a:r>
              <a:rPr lang="nl-BE" dirty="0"/>
              <a:t>Smarthouse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53609-F072-4D7C-B9E4-083545EF7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238"/>
            <a:ext cx="9144000" cy="1655762"/>
          </a:xfrm>
        </p:spPr>
        <p:txBody>
          <a:bodyPr/>
          <a:lstStyle/>
          <a:p>
            <a:r>
              <a:rPr lang="nl-BE" dirty="0"/>
              <a:t>“Ik wil onderzoeken hoe ik met mijn smartphone lichtbronnen in mijn huis kan bedienen.”</a:t>
            </a:r>
            <a:endParaRPr lang="LID4096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18BAA0-AA00-44D5-9D7A-B235F37C7570}"/>
              </a:ext>
            </a:extLst>
          </p:cNvPr>
          <p:cNvCxnSpPr>
            <a:cxnSpLocks/>
          </p:cNvCxnSpPr>
          <p:nvPr/>
        </p:nvCxnSpPr>
        <p:spPr>
          <a:xfrm flipH="1">
            <a:off x="8915400" y="2138666"/>
            <a:ext cx="656953" cy="24384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9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71C8-DBE6-4E37-A994-19F45F83B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	python				    html/php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3935F5-6825-40C2-9BF7-E0CE16CED6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13" y="1894177"/>
            <a:ext cx="3147333" cy="43209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373E08-999F-4C15-B95E-821F9F346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80" y="1894177"/>
            <a:ext cx="5682400" cy="425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94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31253-F9B4-4C77-B871-2FC4E3CEA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B0EAA6-B071-4DDE-B772-D2CA016B4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549" y="1825625"/>
            <a:ext cx="7986902" cy="43513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FE2192D-0B0B-4B3A-AA22-2371A0949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28" y="1711324"/>
            <a:ext cx="3053292" cy="22899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4E180D-0328-4911-A584-C2FB5B785A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28" y="4208779"/>
            <a:ext cx="3053292" cy="22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23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FB6A4-71F2-43B6-980D-239C6F226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C91FC-1682-46E3-8AA5-430D59B45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61742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3F352-B409-4EE0-B85D-E5E8D232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13034-6DB2-48EB-A1C0-EABB09B4E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520" y="707708"/>
            <a:ext cx="3985260" cy="265684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0E879-9F49-4842-9F24-B6CCB3F47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969378"/>
            <a:ext cx="11461816" cy="919243"/>
          </a:xfrm>
        </p:spPr>
      </p:pic>
    </p:spTree>
    <p:extLst>
      <p:ext uri="{BB962C8B-B14F-4D97-AF65-F5344CB8AC3E}">
        <p14:creationId xmlns:p14="http://schemas.microsoft.com/office/powerpoint/2010/main" val="41170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A3B55-4C64-4A4D-803A-512A52AC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8A7E3-8094-4D78-BF0D-4E1AB539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" y="545624"/>
            <a:ext cx="4381500" cy="188595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672AD-D190-460B-85CD-4F3AE0875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5" y="3443446"/>
            <a:ext cx="3333750" cy="3333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B9C81D-F2FE-48BC-A867-DF9B21C93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74" y="2578101"/>
            <a:ext cx="1906587" cy="19065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8CD928-9F36-44CF-B785-B0F9BBBAAE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889" y="3840480"/>
            <a:ext cx="1639433" cy="25396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704C5-4514-4BDF-8EAB-A8D4F6D597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5926" y="370204"/>
            <a:ext cx="2917874" cy="268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1E626-9B86-4CAE-8116-EC5C57F09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3FBD96-4A38-448B-87AD-380AF7DBD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2214244"/>
            <a:ext cx="4706338" cy="26473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0E8C1A-BCC2-4BF2-8598-6655DEBF39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589" y="2214244"/>
            <a:ext cx="2688551" cy="264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8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4D135-1158-45CB-9D7F-17C295E64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089323-BDAE-4E7B-9333-1EF457840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9100" y="0"/>
            <a:ext cx="13822680" cy="6911340"/>
          </a:xfrm>
        </p:spPr>
      </p:pic>
    </p:spTree>
    <p:extLst>
      <p:ext uri="{BB962C8B-B14F-4D97-AF65-F5344CB8AC3E}">
        <p14:creationId xmlns:p14="http://schemas.microsoft.com/office/powerpoint/2010/main" val="84623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12AB0-066E-4827-812B-636F5733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94F69D-D165-4D70-8A36-BFFB0F976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901" y="-113716"/>
            <a:ext cx="8515736" cy="6971716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7AB4A76-7C25-4990-A384-3D1BAE197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0520" y="-349301"/>
            <a:ext cx="12778739" cy="10490893"/>
          </a:xfrm>
        </p:spPr>
      </p:pic>
    </p:spTree>
    <p:extLst>
      <p:ext uri="{BB962C8B-B14F-4D97-AF65-F5344CB8AC3E}">
        <p14:creationId xmlns:p14="http://schemas.microsoft.com/office/powerpoint/2010/main" val="221661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40441-2A63-427B-899F-2C40979B3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D8C45-1852-4CE2-90FB-B30F00A69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50" y="1690688"/>
            <a:ext cx="5467350" cy="37242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B7610D-E302-4048-AD87-7B0758159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05" y="2897799"/>
            <a:ext cx="1702775" cy="1702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29F4D8-1510-4EC9-8660-33E17EE78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405" y="3055618"/>
            <a:ext cx="2025015" cy="13871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1610B4-F15B-416E-A430-6A40F6F69FBB}"/>
              </a:ext>
            </a:extLst>
          </p:cNvPr>
          <p:cNvSpPr txBox="1"/>
          <p:nvPr/>
        </p:nvSpPr>
        <p:spPr>
          <a:xfrm>
            <a:off x="2858452" y="3429000"/>
            <a:ext cx="4312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4400" dirty="0"/>
              <a:t>+			    +</a:t>
            </a:r>
            <a:endParaRPr lang="LID4096" sz="4400" dirty="0"/>
          </a:p>
        </p:txBody>
      </p:sp>
    </p:spTree>
    <p:extLst>
      <p:ext uri="{BB962C8B-B14F-4D97-AF65-F5344CB8AC3E}">
        <p14:creationId xmlns:p14="http://schemas.microsoft.com/office/powerpoint/2010/main" val="2102507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7F58-08A3-44E1-BC51-BEF18974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 expected			Reality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D9CA2F-C93E-40EC-8066-4F0DBAA18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92" y="1944369"/>
            <a:ext cx="5665388" cy="35661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15346A-685A-409D-A2B4-0B6AF9DE7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00" y="1969029"/>
            <a:ext cx="4689120" cy="351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3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29B8D-C428-4EB6-8CBE-436C96E6D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884C7E-9840-4569-9702-22491F1B0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00" y="2381294"/>
            <a:ext cx="9720000" cy="3240000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E96ED7F-F562-4682-8813-8BEC8533ADAC}"/>
              </a:ext>
            </a:extLst>
          </p:cNvPr>
          <p:cNvCxnSpPr/>
          <p:nvPr/>
        </p:nvCxnSpPr>
        <p:spPr>
          <a:xfrm flipH="1">
            <a:off x="2788920" y="1690688"/>
            <a:ext cx="160020" cy="839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6D8271-D598-456F-AE8F-2DD09A8E8D26}"/>
              </a:ext>
            </a:extLst>
          </p:cNvPr>
          <p:cNvCxnSpPr/>
          <p:nvPr/>
        </p:nvCxnSpPr>
        <p:spPr>
          <a:xfrm flipH="1" flipV="1">
            <a:off x="3238500" y="5468894"/>
            <a:ext cx="335280" cy="726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171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21</Words>
  <Application>Microsoft Office PowerPoint</Application>
  <PresentationFormat>Widescreen</PresentationFormat>
  <Paragraphs>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Smarthouse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 expected   Reality</vt:lpstr>
      <vt:lpstr>PowerPoint Presentation</vt:lpstr>
      <vt:lpstr> python        html/php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Smarthouse</dc:title>
  <dc:creator>Penu Andreea</dc:creator>
  <cp:lastModifiedBy>Penu Andreea</cp:lastModifiedBy>
  <cp:revision>5</cp:revision>
  <dcterms:created xsi:type="dcterms:W3CDTF">2018-01-15T13:31:28Z</dcterms:created>
  <dcterms:modified xsi:type="dcterms:W3CDTF">2018-01-15T14:14:35Z</dcterms:modified>
</cp:coreProperties>
</file>

<file path=docProps/thumbnail.jpeg>
</file>